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93" r:id="rId5"/>
    <p:sldId id="294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5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4EFD4-1AE7-2C06-88E1-923562625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9DCD3E-9298-6199-6EF7-07AD27A08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08B3B3-7CF2-75EE-2D94-A875EA89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F34F8C-8FFF-84E6-835A-88C26BE0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5319FB-4795-C1D8-590A-92A7FE7C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01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52A4-151D-F406-3282-75D41A7C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2E3FC8-75B7-074F-CF8E-44AFEB121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E3BA6-C7EE-1644-F83D-77B3AE09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353411-D9C8-5B20-6F57-133C0814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71A6CA-FCB5-BCEE-1155-1B5B66ED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85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4F24C4-BD8A-CA63-9DA0-9245A93A1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B97245-465F-62EB-2328-94E9C5E74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9252E-65DF-1622-3013-72F98541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368C3-D17A-9FF1-D5E6-BA73F082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8AE8C9-88E6-0B31-9B9E-4FD2094C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75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F35D5-67C4-F039-8CE8-DCFFD319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66FFA-CEAA-DC1A-56E4-4556D64F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5BECE2-55E7-C306-7707-63785966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C987D-A2B1-B81B-72B6-44A8E57C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37E83-A79E-55D7-C72B-E6F9C50D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5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4DCD0-2B33-A003-69FD-D0AE27F0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B7A684-AC2F-B33D-1E09-BC93C3855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D2C44B-5BBF-2BD0-581C-9FE71DC7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FAE18-B9BB-E477-2BDB-7B897C1F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023D9-A906-ADD1-988C-E0816691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98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F1AC0-EF48-1A2C-6960-A28C792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A550C4-3194-CD1D-BFC9-8C250E287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5C0D28-70C9-69FF-E903-513CCD83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07660F-6CA0-1B5C-BDB3-DAE44C6D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3327A1-7CE8-C083-ECE9-6E09B290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A634D-01C2-7E36-437E-7992D79A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98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1B729-2B53-3FE7-4C46-20FD30E8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5D179E-C0B0-2BA8-8262-90061B90E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DC25AB-2AAD-71FD-14EC-64651E85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C58FF1-8AA4-6AC2-621A-3C5FFA5F6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14133A-42D2-51F2-A90E-54077A9D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8A5E1C-AA1A-536A-D828-BB459EA2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40C6BF-C5A5-38F5-19DA-19ACE5CF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559087-9A4C-A809-452A-6E94DBC1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13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07094-D57D-ED72-93FA-1EF3BE24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D17444-7C49-2060-7EAB-7E95F1CB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95CF26-C505-FF29-33DF-60D013D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E66AF8-12AB-D65F-F798-BD0596FA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72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28AA48-5C70-0A48-BBAC-F7029C16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3189FF-9E92-E2FE-54EC-C48C6CDC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E10995-54CB-A869-A251-1DFD9A03D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48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108FF-F6A5-091D-550F-1B080B34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C26EE7-E11F-A062-310C-D8CB7B768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F8FE74-2F78-D636-1BCF-FB26FFBCC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753B4F-6F5B-D815-84F5-CA02E7BB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CC06B2-6750-E01C-CAF7-EC641322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5DD769-3092-9192-2AF3-02316738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306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06CDD-D517-888C-D856-193EB003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1A884F-BF1A-4103-04EA-22806EDEB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5798F7-08F0-E8CE-C859-5CEBE742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606B79-E02C-327D-1D89-44BDFCA4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B88CCE-3089-9943-0D53-A9E1F847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1CCFD2-F2C9-7A8C-EBD4-9C4B1CE0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43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D7942-E9DB-C31C-9F22-4B760F4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8302FB-4B61-1F82-B6D2-B9586D5F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78298-51AA-0A4A-8C33-B152CF799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C25102-6B48-4CA7-B52B-FA5C07609E98}" type="datetimeFigureOut">
              <a:rPr lang="es-MX" smtClean="0"/>
              <a:t>22/03/2026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C69A2-A40F-34C2-4B9F-4BD69EAB6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6E75B1-EDDF-982B-0462-9B37E59A6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720DBA-DAA6-4DF9-9D05-5D4F280D0F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11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6B2FE-FE5D-7D44-836F-2C9D10B4E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03443"/>
            <a:ext cx="6858000" cy="2387600"/>
          </a:xfrm>
        </p:spPr>
        <p:txBody>
          <a:bodyPr/>
          <a:lstStyle/>
          <a:p>
            <a:r>
              <a:rPr lang="es-MX" dirty="0"/>
              <a:t>Temporada de incendios forestales 2026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01FF0E-7403-7348-61B6-ADB8FB006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75494"/>
            <a:ext cx="6858000" cy="2133599"/>
          </a:xfrm>
        </p:spPr>
        <p:txBody>
          <a:bodyPr/>
          <a:lstStyle/>
          <a:p>
            <a:r>
              <a:rPr lang="es-MX" sz="2000" b="1" dirty="0"/>
              <a:t>División de Ciencias Agronómicas</a:t>
            </a:r>
          </a:p>
          <a:p>
            <a:endParaRPr lang="es-MX" sz="2000" b="1" dirty="0"/>
          </a:p>
          <a:p>
            <a:r>
              <a:rPr lang="es-MX" sz="2000" b="1" dirty="0"/>
              <a:t>Departamento de Producción forestal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1867EB-432F-29B2-4D29-CD5EC0579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27" y="0"/>
            <a:ext cx="2581275" cy="2581275"/>
          </a:xfrm>
          <a:prstGeom prst="rect">
            <a:avLst/>
          </a:prstGeom>
        </p:spPr>
      </p:pic>
      <p:pic>
        <p:nvPicPr>
          <p:cNvPr id="1026" name="Picture 2" descr="Logos del CUCBA para descarga | Centro Universitario de Ciencias Biológicas  y Agropecuarias">
            <a:extLst>
              <a:ext uri="{FF2B5EF4-FFF2-40B4-BE49-F238E27FC236}">
                <a16:creationId xmlns:a16="http://schemas.microsoft.com/office/drawing/2014/main" id="{56951DF5-A806-0B67-C821-C204FD28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4923"/>
            <a:ext cx="2763965" cy="18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0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1E8C167-1F60-F3FD-842E-A68DBFBB9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728373"/>
              </p:ext>
            </p:extLst>
          </p:nvPr>
        </p:nvGraphicFramePr>
        <p:xfrm>
          <a:off x="4695987" y="312250"/>
          <a:ext cx="4029561" cy="62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555">
                  <a:extLst>
                    <a:ext uri="{9D8B030D-6E8A-4147-A177-3AD203B41FA5}">
                      <a16:colId xmlns:a16="http://schemas.microsoft.com/office/drawing/2014/main" val="911188044"/>
                    </a:ext>
                  </a:extLst>
                </a:gridCol>
                <a:gridCol w="1385962">
                  <a:extLst>
                    <a:ext uri="{9D8B030D-6E8A-4147-A177-3AD203B41FA5}">
                      <a16:colId xmlns:a16="http://schemas.microsoft.com/office/drawing/2014/main" val="46291851"/>
                    </a:ext>
                  </a:extLst>
                </a:gridCol>
                <a:gridCol w="1918044">
                  <a:extLst>
                    <a:ext uri="{9D8B030D-6E8A-4147-A177-3AD203B41FA5}">
                      <a16:colId xmlns:a16="http://schemas.microsoft.com/office/drawing/2014/main" val="2952254401"/>
                    </a:ext>
                  </a:extLst>
                </a:gridCol>
              </a:tblGrid>
              <a:tr h="4011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Incendios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Superficie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52824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88821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348798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112487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14381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194124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27656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82722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76376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76490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36849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29677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18727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72268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04525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44403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01819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189814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335720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68264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48144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16182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878267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87343"/>
                  </a:ext>
                </a:extLst>
              </a:tr>
              <a:tr h="61707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87917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03894"/>
                  </a:ext>
                </a:extLst>
              </a:tr>
              <a:tr h="4011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58928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40901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CB866CA0-56BC-B117-DC48-E055CDAA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2021"/>
            <a:ext cx="4572000" cy="736979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/>
              <a:t>Cantidad de eventos y superficie incendiada en Jalisco 2015 – 2025</a:t>
            </a:r>
          </a:p>
        </p:txBody>
      </p:sp>
    </p:spTree>
    <p:extLst>
      <p:ext uri="{BB962C8B-B14F-4D97-AF65-F5344CB8AC3E}">
        <p14:creationId xmlns:p14="http://schemas.microsoft.com/office/powerpoint/2010/main" val="210654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87F131-229C-7695-D0C3-92B5DE7B6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261" t="10210" r="3426" b="5105"/>
          <a:stretch>
            <a:fillRect/>
          </a:stretch>
        </p:blipFill>
        <p:spPr>
          <a:xfrm>
            <a:off x="0" y="790414"/>
            <a:ext cx="9144000" cy="48744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445D180-473B-DEA5-059B-CDE5E918A947}"/>
              </a:ext>
            </a:extLst>
          </p:cNvPr>
          <p:cNvSpPr txBox="1"/>
          <p:nvPr/>
        </p:nvSpPr>
        <p:spPr>
          <a:xfrm>
            <a:off x="1" y="6067586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https://www.gob.mx/cms/uploads/attachment/file/1066240/Reporte_Semanal_Nacional_de_Incendios_Forestales_del_01_de_enero_al_19_de_marzo_del_2026.pdf</a:t>
            </a:r>
          </a:p>
        </p:txBody>
      </p:sp>
    </p:spTree>
    <p:extLst>
      <p:ext uri="{BB962C8B-B14F-4D97-AF65-F5344CB8AC3E}">
        <p14:creationId xmlns:p14="http://schemas.microsoft.com/office/powerpoint/2010/main" val="394066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D88B3E-AF96-9886-437B-3F1CD5782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616" y="430778"/>
            <a:ext cx="7866768" cy="547820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3839E49-A2F4-2000-EC4C-91CD482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4" y="5827363"/>
            <a:ext cx="8818536" cy="1030637"/>
          </a:xfrm>
        </p:spPr>
        <p:txBody>
          <a:bodyPr>
            <a:normAutofit/>
          </a:bodyPr>
          <a:lstStyle/>
          <a:p>
            <a:pPr algn="just"/>
            <a:r>
              <a:rPr lang="es-MX" sz="1500" b="1" dirty="0"/>
              <a:t>https://smn.conagua.gob.mx/es/climatologia/monitor-de-sequia/monitor-de-sequia-en-mexico</a:t>
            </a:r>
          </a:p>
        </p:txBody>
      </p:sp>
    </p:spTree>
    <p:extLst>
      <p:ext uri="{BB962C8B-B14F-4D97-AF65-F5344CB8AC3E}">
        <p14:creationId xmlns:p14="http://schemas.microsoft.com/office/powerpoint/2010/main" val="291870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669EA-793B-2454-4CEF-49CB160F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33915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es-MX" sz="1500" b="1" dirty="0"/>
              <a:t>https://smn.conagua.gob.mx/es/mapas-pronostico-peligros-meteorologio-incendios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383D65-7ED4-F5A3-3490-29129542F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85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150</Words>
  <Application>Microsoft Office PowerPoint</Application>
  <PresentationFormat>Presentación en pantalla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de Office</vt:lpstr>
      <vt:lpstr>Temporada de incendios forestales 2026 </vt:lpstr>
      <vt:lpstr>Cantidad de eventos y superficie incendiada en Jalisco 2015 – 2025</vt:lpstr>
      <vt:lpstr>Presentación de PowerPoint</vt:lpstr>
      <vt:lpstr>https://smn.conagua.gob.mx/es/climatologia/monitor-de-sequia/monitor-de-sequia-en-mexico</vt:lpstr>
      <vt:lpstr>https://smn.conagua.gob.mx/es/mapas-pronostico-peligros-meteorologio-incendios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Temporada de incendios forestales 2024</dc:title>
  <dc:creator>Gerardo Alberto González Cueva</dc:creator>
  <cp:lastModifiedBy>Gerardo Alberto González Cueva</cp:lastModifiedBy>
  <cp:revision>4</cp:revision>
  <dcterms:created xsi:type="dcterms:W3CDTF">2024-03-13T04:07:00Z</dcterms:created>
  <dcterms:modified xsi:type="dcterms:W3CDTF">2026-03-23T02:37:47Z</dcterms:modified>
</cp:coreProperties>
</file>